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9DF1-9A2D-0C47-89B9-288676905146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85CA-B7CB-1C4E-840E-337308D5A6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Casimir</a:t>
            </a:r>
            <a:r>
              <a:rPr lang="en-US" dirty="0" smtClean="0"/>
              <a:t> Effect</a:t>
            </a:r>
            <a:endParaRPr lang="en-US" dirty="0"/>
          </a:p>
        </p:txBody>
      </p:sp>
      <p:pic>
        <p:nvPicPr>
          <p:cNvPr id="4098" name="Picture 2" descr="C:\Users\Aluminum\Documents\UCORE\Presentation\Pics\Casim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815" y="1143000"/>
            <a:ext cx="7067764" cy="5301859"/>
          </a:xfrm>
          <a:prstGeom prst="rect">
            <a:avLst/>
          </a:prstGeom>
          <a:noFill/>
        </p:spPr>
      </p:pic>
      <p:sp>
        <p:nvSpPr>
          <p:cNvPr id="8" name="Left Arrow 7"/>
          <p:cNvSpPr/>
          <p:nvPr/>
        </p:nvSpPr>
        <p:spPr>
          <a:xfrm>
            <a:off x="4201297" y="3286898"/>
            <a:ext cx="1037968" cy="733168"/>
          </a:xfrm>
          <a:prstGeom prst="leftArrow">
            <a:avLst/>
          </a:prstGeom>
          <a:gradFill flip="none" rotWithShape="1">
            <a:gsLst>
              <a:gs pos="0">
                <a:srgbClr val="7030A0"/>
              </a:gs>
              <a:gs pos="50000">
                <a:srgbClr val="7030A0">
                  <a:tint val="44500"/>
                  <a:satMod val="160000"/>
                  <a:alpha val="34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67698" y="1342768"/>
            <a:ext cx="137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Surface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67698" y="2397211"/>
            <a:ext cx="159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Standing Waves Only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4920" y="2084172"/>
            <a:ext cx="159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Frequencies Allowed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43417" y="1437842"/>
            <a:ext cx="1445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Vacuum Fluctuations</a:t>
            </a:r>
            <a:endParaRPr lang="en-US" dirty="0"/>
          </a:p>
        </p:txBody>
      </p:sp>
      <p:cxnSp>
        <p:nvCxnSpPr>
          <p:cNvPr id="14" name="Straight Connector 13"/>
          <p:cNvCxnSpPr>
            <a:stCxn id="12" idx="2"/>
          </p:cNvCxnSpPr>
          <p:nvPr/>
        </p:nvCxnSpPr>
        <p:spPr>
          <a:xfrm rot="5400000">
            <a:off x="3046975" y="2480623"/>
            <a:ext cx="1515762" cy="7228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</p:cNvCxnSpPr>
          <p:nvPr/>
        </p:nvCxnSpPr>
        <p:spPr>
          <a:xfrm rot="16200000" flipH="1">
            <a:off x="4735729" y="1514731"/>
            <a:ext cx="1202721" cy="23416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30378" y="4975654"/>
            <a:ext cx="137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</a:rPr>
              <a:t>Net Force</a:t>
            </a:r>
            <a:endParaRPr lang="en-US" b="1" i="1" dirty="0">
              <a:solidFill>
                <a:srgbClr val="7030A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3612292" y="4081849"/>
            <a:ext cx="1375719" cy="4118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2"/>
          </p:cNvCxnSpPr>
          <p:nvPr/>
        </p:nvCxnSpPr>
        <p:spPr>
          <a:xfrm rot="5400000">
            <a:off x="2069073" y="1710725"/>
            <a:ext cx="685111" cy="6878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17060" y="1267076"/>
            <a:ext cx="137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Optical Lattice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10800000" flipV="1">
            <a:off x="5371075" y="1589896"/>
            <a:ext cx="560169" cy="323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923410" y="4453268"/>
            <a:ext cx="4906926" cy="8001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8584" y="990599"/>
            <a:ext cx="700216" cy="2090351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2600000" scaled="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6096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Surface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10400" y="1143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Strontium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515261" y="4891865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7813" y="4548965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Potential</a:t>
            </a:r>
          </a:p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305961" y="3634565"/>
            <a:ext cx="304800" cy="2362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305961" y="5996765"/>
            <a:ext cx="304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747755" y="3634565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Emission</a:t>
            </a:r>
          </a:p>
          <a:p>
            <a:pPr algn="ctr"/>
            <a:r>
              <a:rPr lang="en-US" dirty="0" smtClean="0"/>
              <a:t>Spectrum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7977258" y="4854314"/>
            <a:ext cx="5969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311076" y="4854314"/>
            <a:ext cx="5969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620161" y="5996765"/>
            <a:ext cx="1752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Aluminum\Documents\UCORE\Presentation\Pics\Atombl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3600" y="1715303"/>
            <a:ext cx="845885" cy="748961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rot="5400000">
            <a:off x="4216372" y="4854314"/>
            <a:ext cx="5969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680050" y="4854314"/>
            <a:ext cx="5969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22392E-6 L -0.53906 -4.22392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5.55556E-7 0.2555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7192E-6 L -0.5434 1.77192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02396 2.22222E-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03576 2.22222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08194 2.22222E-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09913 2.22222E-6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Casimir Effect</vt:lpstr>
      <vt:lpstr>Slide 2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Casimir Effect</dc:title>
  <dc:creator>Tobias Brown-Heft</dc:creator>
  <cp:lastModifiedBy>Tobias Brown-Heft</cp:lastModifiedBy>
  <cp:revision>1</cp:revision>
  <dcterms:created xsi:type="dcterms:W3CDTF">2012-09-06T21:38:19Z</dcterms:created>
  <dcterms:modified xsi:type="dcterms:W3CDTF">2012-09-06T21:39:05Z</dcterms:modified>
</cp:coreProperties>
</file>